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F882-8589-420C-96C5-BF5608F93D02}" type="datetimeFigureOut">
              <a:rPr lang="ko-KR" altLang="en-US" smtClean="0"/>
              <a:t>2014-10-30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5BF1-6454-4538-AEBD-AFDE4BEF78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65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EF882-8589-420C-96C5-BF5608F93D02}" type="datetimeFigureOut">
              <a:rPr lang="ko-KR" altLang="en-US" smtClean="0"/>
              <a:t>2014-10-30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5BF1-6454-4538-AEBD-AFDE4BEF78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2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Direct2D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17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팁</a:t>
            </a:r>
            <a:r>
              <a:rPr lang="en-US" altLang="ko-KR" smtClean="0"/>
              <a:t>(Tip)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85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91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07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Direct2D API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3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91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22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29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20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97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91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70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82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9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53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Graphics Device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67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Graphics Device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88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Graphics Device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06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Graphics Device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44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83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28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79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76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11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44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79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60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17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59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49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50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82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34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49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32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4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53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41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79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31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06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978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20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15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817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81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03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37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01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9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241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530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150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023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78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568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02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181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264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9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739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변환과 행렬</a:t>
            </a:r>
            <a:r>
              <a:rPr lang="en-US" altLang="ko-KR" smtClean="0"/>
              <a:t>(Transform and Matrix)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24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변환과 행렬</a:t>
            </a:r>
            <a:r>
              <a:rPr lang="en-US" altLang="ko-KR" smtClean="0"/>
              <a:t>(Transform and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398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변환과 행렬</a:t>
            </a:r>
            <a:r>
              <a:rPr lang="en-US" altLang="ko-KR" smtClean="0"/>
              <a:t>(Transform and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891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변환과 행렬</a:t>
            </a:r>
            <a:r>
              <a:rPr lang="en-US" altLang="ko-KR" smtClean="0"/>
              <a:t>(Transform and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788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변환과 행렬</a:t>
            </a:r>
            <a:r>
              <a:rPr lang="en-US" altLang="ko-KR" smtClean="0"/>
              <a:t>(Transform and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1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840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변환과 행렬</a:t>
            </a:r>
            <a:r>
              <a:rPr lang="en-US" altLang="ko-KR" smtClean="0"/>
              <a:t>(Transform and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547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변환과 행렬</a:t>
            </a:r>
            <a:r>
              <a:rPr lang="en-US" altLang="ko-KR" smtClean="0"/>
              <a:t>(Transform and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920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변환과 행렬</a:t>
            </a:r>
            <a:r>
              <a:rPr lang="en-US" altLang="ko-KR" smtClean="0"/>
              <a:t>(Transform and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56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변환과 행렬</a:t>
            </a:r>
            <a:r>
              <a:rPr lang="en-US" altLang="ko-KR" smtClean="0"/>
              <a:t>(Transform and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669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변환과 행렬</a:t>
            </a:r>
            <a:r>
              <a:rPr lang="en-US" altLang="ko-KR" smtClean="0"/>
              <a:t>(Transform and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423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변환과 행렬</a:t>
            </a:r>
            <a:r>
              <a:rPr lang="en-US" altLang="ko-KR" smtClean="0"/>
              <a:t>(Transform and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440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변환과 행렬</a:t>
            </a:r>
            <a:r>
              <a:rPr lang="en-US" altLang="ko-KR" smtClean="0"/>
              <a:t>(Transform and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543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변환과 행렬</a:t>
            </a:r>
            <a:r>
              <a:rPr lang="en-US" altLang="ko-KR" smtClean="0"/>
              <a:t>(Transform and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77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703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3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465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208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API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70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41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</Words>
  <Application>Microsoft Office PowerPoint</Application>
  <PresentationFormat>화면 슬라이드 쇼(4:3)</PresentationFormat>
  <Paragraphs>81</Paragraphs>
  <Slides>81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5" baseType="lpstr">
      <vt:lpstr>맑은 고딕</vt:lpstr>
      <vt:lpstr>Arial</vt:lpstr>
      <vt:lpstr>Lucida Sans Unicode</vt:lpstr>
      <vt:lpstr>Office 테마</vt:lpstr>
      <vt:lpstr>Game Programming with Direct2D</vt:lpstr>
      <vt:lpstr>Direct2D</vt:lpstr>
      <vt:lpstr>Direct2D</vt:lpstr>
      <vt:lpstr>DXGI</vt:lpstr>
      <vt:lpstr>Direct2D</vt:lpstr>
      <vt:lpstr>응용 프로그램 프레임워크</vt:lpstr>
      <vt:lpstr>COM 객체(COM Object)</vt:lpstr>
      <vt:lpstr>COM 객체(COM Object)</vt:lpstr>
      <vt:lpstr>COM 객체(COM Object)</vt:lpstr>
      <vt:lpstr>팁(Tip)</vt:lpstr>
      <vt:lpstr>COM 객체(COM Object)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Graphics Device</vt:lpstr>
      <vt:lpstr>Graphics Device</vt:lpstr>
      <vt:lpstr>Direct3D Graphics Device</vt:lpstr>
      <vt:lpstr>Graphics Device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Direct2D API</vt:lpstr>
      <vt:lpstr>변환과 행렬(Transform and Matrix)</vt:lpstr>
      <vt:lpstr>변환과 행렬(Transform and Matrix)</vt:lpstr>
      <vt:lpstr>변환과 행렬(Transform and Matrix)</vt:lpstr>
      <vt:lpstr>변환과 행렬(Transform and Matrix)</vt:lpstr>
      <vt:lpstr>변환과 행렬(Transform and Matrix)</vt:lpstr>
      <vt:lpstr>변환과 행렬(Transform and Matrix)</vt:lpstr>
      <vt:lpstr>변환과 행렬(Transform and Matrix)</vt:lpstr>
      <vt:lpstr>변환과 행렬(Transform and Matrix)</vt:lpstr>
      <vt:lpstr>변환과 행렬(Transform and Matrix)</vt:lpstr>
      <vt:lpstr>변환과 행렬(Transform and Matrix)</vt:lpstr>
      <vt:lpstr>변환과 행렬(Transform and Matrix)</vt:lpstr>
      <vt:lpstr>변환과 행렬(Transform and Matrix)</vt:lpstr>
      <vt:lpstr>변환과 행렬(Transform and Matrix)</vt:lpstr>
      <vt:lpstr>Direct2D API</vt:lpstr>
      <vt:lpstr>Direct2D API</vt:lpstr>
      <vt:lpstr>Direct2D API</vt:lpstr>
      <vt:lpstr>Direct2D API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Direct2D</dc:title>
  <dc:creator>shalomlach@hotmail.com</dc:creator>
  <cp:lastModifiedBy>shalomlach@hotmail.com</cp:lastModifiedBy>
  <cp:revision>1</cp:revision>
  <dcterms:created xsi:type="dcterms:W3CDTF">2014-10-30T06:37:36Z</dcterms:created>
  <dcterms:modified xsi:type="dcterms:W3CDTF">2014-10-30T06:37:36Z</dcterms:modified>
</cp:coreProperties>
</file>